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  <p:sldMasterId id="214748370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8" autoAdjust="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670C8-7134-4252-9442-8F0F8D158C86}" type="datetimeFigureOut">
              <a:rPr lang="ru-RU" smtClean="0"/>
              <a:t>16.03.2015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66E7C3B-4583-4462-8F15-7C8750BC87E4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0C670C8-7134-4252-9442-8F0F8D158C86}" type="datetimeFigureOut">
              <a:rPr lang="ru-RU" smtClean="0"/>
              <a:t>16.03.2015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966E7C3B-4583-4462-8F15-7C8750BC87E4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670C8-7134-4252-9442-8F0F8D158C86}" type="datetimeFigureOut">
              <a:rPr lang="ru-RU" smtClean="0"/>
              <a:t>16.03.2015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E7C3B-4583-4462-8F15-7C8750BC87E4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670C8-7134-4252-9442-8F0F8D158C86}" type="datetimeFigureOut">
              <a:rPr lang="ru-RU" smtClean="0"/>
              <a:t>16.03.2015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E7C3B-4583-4462-8F15-7C8750BC87E4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E7C3B-4583-4462-8F15-7C8750BC87E4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670C8-7134-4252-9442-8F0F8D158C86}" type="datetimeFigureOut">
              <a:rPr lang="ru-RU" smtClean="0"/>
              <a:t>16.03.2015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Объект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Объект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670C8-7134-4252-9442-8F0F8D158C86}" type="datetimeFigureOut">
              <a:rPr lang="ru-RU" smtClean="0"/>
              <a:t>16.03.2015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E7C3B-4583-4462-8F15-7C8750BC87E4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670C8-7134-4252-9442-8F0F8D158C86}" type="datetimeFigureOut">
              <a:rPr lang="ru-RU" smtClean="0"/>
              <a:t>16.03.2015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E7C3B-4583-4462-8F15-7C8750BC87E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Объект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0C670C8-7134-4252-9442-8F0F8D158C86}" type="datetimeFigureOut">
              <a:rPr lang="ru-RU" smtClean="0"/>
              <a:t>16.03.2015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966E7C3B-4583-4462-8F15-7C8750BC87E4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670C8-7134-4252-9442-8F0F8D158C86}" type="datetimeFigureOut">
              <a:rPr lang="ru-RU" smtClean="0"/>
              <a:t>16.03.2015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66E7C3B-4583-4462-8F15-7C8750BC87E4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670C8-7134-4252-9442-8F0F8D158C86}" type="datetimeFigureOut">
              <a:rPr lang="ru-RU" smtClean="0"/>
              <a:t>16.03.2015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E7C3B-4583-4462-8F15-7C8750BC87E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670C8-7134-4252-9442-8F0F8D158C86}" type="datetimeFigureOut">
              <a:rPr lang="ru-RU" smtClean="0"/>
              <a:t>16.03.2015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E7C3B-4583-4462-8F15-7C8750BC87E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670C8-7134-4252-9442-8F0F8D158C86}" type="datetimeFigureOut">
              <a:rPr lang="ru-RU" smtClean="0"/>
              <a:t>16.03.2015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E7C3B-4583-4462-8F15-7C8750BC87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79056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670C8-7134-4252-9442-8F0F8D158C86}" type="datetimeFigureOut">
              <a:rPr lang="ru-RU" smtClean="0"/>
              <a:t>16.03.2015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E7C3B-4583-4462-8F15-7C8750BC87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86974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670C8-7134-4252-9442-8F0F8D158C86}" type="datetimeFigureOut">
              <a:rPr lang="ru-RU" smtClean="0"/>
              <a:t>16.03.2015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E7C3B-4583-4462-8F15-7C8750BC87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6392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670C8-7134-4252-9442-8F0F8D158C86}" type="datetimeFigureOut">
              <a:rPr lang="ru-RU" smtClean="0"/>
              <a:t>16.03.2015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E7C3B-4583-4462-8F15-7C8750BC87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39399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670C8-7134-4252-9442-8F0F8D158C86}" type="datetimeFigureOut">
              <a:rPr lang="ru-RU" smtClean="0"/>
              <a:t>16.03.2015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E7C3B-4583-4462-8F15-7C8750BC87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0764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670C8-7134-4252-9442-8F0F8D158C86}" type="datetimeFigureOut">
              <a:rPr lang="ru-RU" smtClean="0"/>
              <a:t>16.03.2015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E7C3B-4583-4462-8F15-7C8750BC87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29436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670C8-7134-4252-9442-8F0F8D158C86}" type="datetimeFigureOut">
              <a:rPr lang="ru-RU" smtClean="0"/>
              <a:t>16.03.2015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E7C3B-4583-4462-8F15-7C8750BC87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290281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670C8-7134-4252-9442-8F0F8D158C86}" type="datetimeFigureOut">
              <a:rPr lang="ru-RU" smtClean="0"/>
              <a:t>16.03.2015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E7C3B-4583-4462-8F15-7C8750BC87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096890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670C8-7134-4252-9442-8F0F8D158C86}" type="datetimeFigureOut">
              <a:rPr lang="ru-RU" smtClean="0"/>
              <a:t>16.03.2015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E7C3B-4583-4462-8F15-7C8750BC87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34394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670C8-7134-4252-9442-8F0F8D158C86}" type="datetimeFigureOut">
              <a:rPr lang="ru-RU" smtClean="0"/>
              <a:t>16.03.2015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E7C3B-4583-4462-8F15-7C8750BC87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174158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670C8-7134-4252-9442-8F0F8D158C86}" type="datetimeFigureOut">
              <a:rPr lang="ru-RU" smtClean="0"/>
              <a:t>16.03.2015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E7C3B-4583-4462-8F15-7C8750BC87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89965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0C670C8-7134-4252-9442-8F0F8D158C86}" type="datetimeFigureOut">
              <a:rPr lang="ru-RU" smtClean="0"/>
              <a:t>16.03.2015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966E7C3B-4583-4462-8F15-7C8750BC87E4}" type="slidenum">
              <a:rPr lang="ru-RU" smtClean="0"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C670C8-7134-4252-9442-8F0F8D158C86}" type="datetimeFigureOut">
              <a:rPr lang="ru-RU" smtClean="0"/>
              <a:t>16.03.2015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6E7C3B-4583-4462-8F15-7C8750BC87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9839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ru-RU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Вряд ли можно найти семью, которую эта страшная война обошла стороной.</a:t>
            </a:r>
          </a:p>
          <a:p>
            <a:r>
              <a:rPr lang="ru-RU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Мужчины уходили на фронт, чтобы в бою защитить Родину.</a:t>
            </a:r>
          </a:p>
          <a:p>
            <a:r>
              <a:rPr lang="ru-RU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В тылу несли трудовую вахту и как могли помогали фронту дети и женщины.</a:t>
            </a:r>
          </a:p>
          <a:p>
            <a:r>
              <a:rPr lang="ru-RU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Одним из таких детей, которые помогали ковать победу в тылу была моя бабушка.</a:t>
            </a:r>
            <a:endParaRPr lang="ru-RU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692696"/>
            <a:ext cx="7772400" cy="1584176"/>
          </a:xfrm>
        </p:spPr>
        <p:txBody>
          <a:bodyPr>
            <a:normAutofit/>
          </a:bodyPr>
          <a:lstStyle/>
          <a:p>
            <a:r>
              <a:rPr lang="ru-RU" sz="4200" b="1" dirty="0" smtClean="0">
                <a:solidFill>
                  <a:schemeClr val="accent2"/>
                </a:solidFill>
              </a:rPr>
              <a:t>Моя бабушка – труженица тыла</a:t>
            </a:r>
            <a:endParaRPr lang="ru-RU" sz="4200" b="1" dirty="0">
              <a:solidFill>
                <a:schemeClr val="accent2"/>
              </a:solidFill>
            </a:endParaRPr>
          </a:p>
        </p:txBody>
      </p:sp>
      <p:pic>
        <p:nvPicPr>
          <p:cNvPr id="4" name="Aleksandr-Ermolov-Pesnya-o-soldatskoy-materi-minus-aranzhirovka(muzofon.com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7504" y="11663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1792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06833" y="252540"/>
            <a:ext cx="79928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0" i="0" dirty="0" smtClean="0">
                <a:solidFill>
                  <a:schemeClr val="accent2"/>
                </a:solidFill>
                <a:effectLst/>
                <a:latin typeface="tahoma"/>
              </a:rPr>
              <a:t>Макарова Мария Александровна родилась 22 марта 1930 г. в деревне Старый </a:t>
            </a:r>
            <a:r>
              <a:rPr lang="ru-RU" b="0" i="0" dirty="0" err="1" smtClean="0">
                <a:solidFill>
                  <a:schemeClr val="accent2"/>
                </a:solidFill>
                <a:effectLst/>
                <a:latin typeface="tahoma"/>
              </a:rPr>
              <a:t>Карабаян</a:t>
            </a:r>
            <a:r>
              <a:rPr lang="ru-RU" b="0" i="0" dirty="0" smtClean="0">
                <a:solidFill>
                  <a:schemeClr val="accent2"/>
                </a:solidFill>
                <a:effectLst/>
                <a:latin typeface="tahoma"/>
              </a:rPr>
              <a:t> </a:t>
            </a:r>
            <a:r>
              <a:rPr lang="ru-RU" b="0" i="0" dirty="0" err="1" smtClean="0">
                <a:solidFill>
                  <a:schemeClr val="accent2"/>
                </a:solidFill>
                <a:effectLst/>
                <a:latin typeface="tahoma"/>
              </a:rPr>
              <a:t>Тюлячинского</a:t>
            </a:r>
            <a:r>
              <a:rPr lang="ru-RU" b="0" i="0" dirty="0" smtClean="0">
                <a:solidFill>
                  <a:schemeClr val="accent2"/>
                </a:solidFill>
                <a:effectLst/>
                <a:latin typeface="tahoma"/>
              </a:rPr>
              <a:t> р- на РТ.</a:t>
            </a:r>
          </a:p>
          <a:p>
            <a:pPr algn="ctr"/>
            <a:endParaRPr lang="ru-RU" dirty="0">
              <a:solidFill>
                <a:schemeClr val="accent2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4119" y="1268760"/>
            <a:ext cx="5508408" cy="493039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1017" y="1412776"/>
            <a:ext cx="353287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0" i="0" dirty="0" smtClean="0">
                <a:solidFill>
                  <a:schemeClr val="accent2"/>
                </a:solidFill>
                <a:effectLst/>
                <a:latin typeface="tahoma"/>
              </a:rPr>
              <a:t>Детство М. А. пришлось на тяжёлые военные годы. Она испытала и голод, и страх, и тяжёлый недетский труд. Проучиться она смогла только 4 класса- не было одежды, обуви, еды. Начала работать на ферме: запрягала быков, ухаживала за овцами, работала в поле, на </a:t>
            </a:r>
            <a:r>
              <a:rPr lang="ru-RU" b="0" i="0" dirty="0" err="1" smtClean="0">
                <a:solidFill>
                  <a:schemeClr val="accent2"/>
                </a:solidFill>
                <a:effectLst/>
                <a:latin typeface="tahoma"/>
              </a:rPr>
              <a:t>зернотоке</a:t>
            </a:r>
            <a:r>
              <a:rPr lang="ru-RU" b="0" i="0" dirty="0" smtClean="0">
                <a:solidFill>
                  <a:schemeClr val="accent2"/>
                </a:solidFill>
                <a:effectLst/>
                <a:latin typeface="tahoma"/>
              </a:rPr>
              <a:t>.</a:t>
            </a:r>
          </a:p>
          <a:p>
            <a:pPr algn="ctr"/>
            <a:endParaRPr lang="ru-RU" b="0" i="0" dirty="0" smtClean="0">
              <a:solidFill>
                <a:schemeClr val="accent2"/>
              </a:solidFill>
              <a:effectLst/>
              <a:latin typeface="tahoma"/>
            </a:endParaRPr>
          </a:p>
          <a:p>
            <a:pPr algn="ctr"/>
            <a:r>
              <a:rPr lang="ru-RU" b="0" i="0" dirty="0" smtClean="0">
                <a:solidFill>
                  <a:schemeClr val="accent2"/>
                </a:solidFill>
                <a:effectLst/>
                <a:latin typeface="tahoma"/>
              </a:rPr>
              <a:t>Во время бомбёжек они сидели в тёмных, холодных подвалах, закрывали окна в домах, выключали свет, чтобы остаться в живых.</a:t>
            </a:r>
            <a:endParaRPr lang="ru-RU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32499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5570" y="620688"/>
            <a:ext cx="5832648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0" i="0" dirty="0" smtClean="0">
                <a:solidFill>
                  <a:schemeClr val="accent2"/>
                </a:solidFill>
                <a:effectLst/>
                <a:latin typeface="tahoma"/>
              </a:rPr>
              <a:t>Её мать- Наталья </a:t>
            </a:r>
            <a:r>
              <a:rPr lang="ru-RU" sz="2000" b="0" i="0" dirty="0" err="1" smtClean="0">
                <a:solidFill>
                  <a:schemeClr val="accent2"/>
                </a:solidFill>
                <a:effectLst/>
                <a:latin typeface="tahoma"/>
              </a:rPr>
              <a:t>Якимовна</a:t>
            </a:r>
            <a:r>
              <a:rPr lang="ru-RU" sz="2000" b="0" i="0" dirty="0" smtClean="0">
                <a:solidFill>
                  <a:schemeClr val="accent2"/>
                </a:solidFill>
                <a:effectLst/>
                <a:latin typeface="tahoma"/>
              </a:rPr>
              <a:t>. Работала зав. фермой в течение 19 лет, </a:t>
            </a:r>
          </a:p>
          <a:p>
            <a:pPr algn="ctr"/>
            <a:r>
              <a:rPr lang="ru-RU" sz="2000" b="0" i="0" dirty="0" smtClean="0">
                <a:solidFill>
                  <a:schemeClr val="accent2"/>
                </a:solidFill>
                <a:effectLst/>
                <a:latin typeface="tahoma"/>
              </a:rPr>
              <a:t>затем долгие годы проработала депутатом райсовета.</a:t>
            </a:r>
          </a:p>
          <a:p>
            <a:pPr algn="ctr"/>
            <a:endParaRPr lang="ru-RU" sz="2000" dirty="0">
              <a:solidFill>
                <a:schemeClr val="accent2"/>
              </a:solidFill>
              <a:latin typeface="tahoma"/>
            </a:endParaRPr>
          </a:p>
          <a:p>
            <a:pPr algn="ctr"/>
            <a:r>
              <a:rPr lang="ru-RU" sz="2000" b="0" i="0" dirty="0" smtClean="0">
                <a:solidFill>
                  <a:schemeClr val="accent2"/>
                </a:solidFill>
                <a:effectLst/>
                <a:latin typeface="tahoma"/>
              </a:rPr>
              <a:t>Её отец- Александр Степанович. На его плечи лёг тяжёлый труд: он рубил лес, работал в колхозе, возил В Рыбную- Слободу зерно на лошадях. ( Фото, к сожалени</a:t>
            </a:r>
            <a:r>
              <a:rPr lang="ru-RU" sz="2000" dirty="0" smtClean="0">
                <a:solidFill>
                  <a:schemeClr val="accent2"/>
                </a:solidFill>
                <a:latin typeface="tahoma"/>
              </a:rPr>
              <a:t>ю, не сохранилось.)</a:t>
            </a:r>
            <a:endParaRPr lang="ru-RU" sz="2000" dirty="0">
              <a:solidFill>
                <a:schemeClr val="accent2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9842" y="35031"/>
            <a:ext cx="2592288" cy="6739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02203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4417" y="393692"/>
            <a:ext cx="82809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0" i="0" dirty="0" smtClean="0">
                <a:solidFill>
                  <a:schemeClr val="accent2"/>
                </a:solidFill>
                <a:effectLst/>
                <a:latin typeface="tahoma"/>
              </a:rPr>
              <a:t>Отец Марии ушёл на войну и не вернулся, один братик умер ещё совсем маленьким, а двое братьев умерли уже после войны от болезней.</a:t>
            </a:r>
            <a:endParaRPr lang="ru-RU" dirty="0">
              <a:solidFill>
                <a:schemeClr val="accent2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1137" y="1161728"/>
            <a:ext cx="6707479" cy="560470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979712" y="5734239"/>
            <a:ext cx="1728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Пётр</a:t>
            </a:r>
            <a:endParaRPr lang="ru-RU" sz="2400" b="1" i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530326" y="5734240"/>
            <a:ext cx="12373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Михаил</a:t>
            </a:r>
            <a:endParaRPr lang="ru-RU" sz="2400" b="1" i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4907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3000">
              <a:schemeClr val="accent2">
                <a:lumMod val="60000"/>
                <a:lumOff val="40000"/>
              </a:schemeClr>
            </a:gs>
            <a:gs pos="21000">
              <a:schemeClr val="accent2"/>
            </a:gs>
            <a:gs pos="100000">
              <a:schemeClr val="bg2">
                <a:tint val="45000"/>
                <a:shade val="99000"/>
                <a:satMod val="350000"/>
              </a:schemeClr>
            </a:gs>
            <a:gs pos="0">
              <a:schemeClr val="bg2">
                <a:shade val="20000"/>
                <a:satMod val="255000"/>
              </a:schemeClr>
            </a:gs>
          </a:gsLst>
          <a:path path="circle">
            <a:fillToRect t="100000" r="100000"/>
          </a:path>
          <a:tileRect l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95536" y="159067"/>
            <a:ext cx="77768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0" i="0" dirty="0" smtClean="0">
                <a:solidFill>
                  <a:schemeClr val="accent2">
                    <a:lumMod val="50000"/>
                  </a:schemeClr>
                </a:solidFill>
                <a:effectLst/>
                <a:latin typeface="tahoma"/>
              </a:rPr>
              <a:t>После войны она продолжала работать в колхозе.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ahoma"/>
              </a:rPr>
              <a:t>А после она воспитывала свих детей.</a:t>
            </a:r>
            <a:r>
              <a:rPr lang="ru-RU" b="0" i="0" dirty="0" smtClean="0">
                <a:solidFill>
                  <a:schemeClr val="accent2">
                    <a:lumMod val="50000"/>
                  </a:schemeClr>
                </a:solidFill>
                <a:effectLst/>
                <a:latin typeface="tahoma"/>
              </a:rPr>
              <a:t> За добросовестный труд она награждена почётными грамотами и медалями.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108777"/>
            <a:ext cx="7081110" cy="5650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4559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764704"/>
            <a:ext cx="3758309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0" i="0" dirty="0" smtClean="0">
                <a:solidFill>
                  <a:schemeClr val="accent2"/>
                </a:solidFill>
                <a:effectLst/>
                <a:latin typeface="tahoma"/>
              </a:rPr>
              <a:t>В 1952 г. она встретилась с Макаровым Николаем Фёдоровичем. Вместе они вырастили семерых детей: это Валентин, Фёдор, Александр, Пётр, Алексей, Клавдия, Анна. Фёдор погиб. Мария и Николай вырастили трудолюбивых, успешных, умных, здоровых детей. Всю себя она посвятила воспитанию детей.</a:t>
            </a:r>
            <a:r>
              <a:rPr lang="ru-RU" dirty="0" smtClean="0">
                <a:solidFill>
                  <a:schemeClr val="accent2"/>
                </a:solidFill>
              </a:rPr>
              <a:t> </a:t>
            </a:r>
            <a:endParaRPr lang="ru-RU" dirty="0">
              <a:solidFill>
                <a:schemeClr val="accent2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0703" y="332656"/>
            <a:ext cx="5410868" cy="633375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7605" y="4254337"/>
            <a:ext cx="356309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dirty="0">
                <a:solidFill>
                  <a:srgbClr val="C0504D"/>
                </a:solidFill>
              </a:rPr>
              <a:t>В с. Троицкий- </a:t>
            </a:r>
            <a:r>
              <a:rPr lang="ru-RU" dirty="0" err="1">
                <a:solidFill>
                  <a:srgbClr val="C0504D"/>
                </a:solidFill>
              </a:rPr>
              <a:t>Урай</a:t>
            </a:r>
            <a:r>
              <a:rPr lang="ru-RU" dirty="0">
                <a:solidFill>
                  <a:srgbClr val="C0504D"/>
                </a:solidFill>
              </a:rPr>
              <a:t> они приехали в 1977 году. Работали на ферме. Николай занялся пчеловодством. Своё дело он передал младшему сыну Алексею. </a:t>
            </a:r>
          </a:p>
          <a:p>
            <a:pPr lvl="0"/>
            <a:endParaRPr lang="ru-RU" dirty="0">
              <a:solidFill>
                <a:srgbClr val="C0504D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139952" y="1858798"/>
            <a:ext cx="9973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i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Валентин</a:t>
            </a:r>
            <a:endParaRPr lang="ru-RU" sz="1400" b="1" i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022132" y="1894600"/>
            <a:ext cx="6880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i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Фёдор</a:t>
            </a:r>
            <a:endParaRPr lang="ru-RU" sz="1400" b="1" i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596336" y="1858799"/>
            <a:ext cx="10188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i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Александр</a:t>
            </a:r>
            <a:endParaRPr lang="ru-RU" sz="1400" b="1" i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991094" y="4715271"/>
            <a:ext cx="6254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i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Пётр</a:t>
            </a:r>
            <a:endParaRPr lang="ru-RU" sz="1400" b="1" i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36096" y="4711353"/>
            <a:ext cx="15602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i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Николай и Мария</a:t>
            </a:r>
            <a:endParaRPr lang="ru-RU" sz="1400" b="1" i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822098" y="4711352"/>
            <a:ext cx="8184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i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Алексей</a:t>
            </a:r>
            <a:endParaRPr lang="ru-RU" sz="1400" b="1" i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460985" y="6443463"/>
            <a:ext cx="8435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i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Клавдия</a:t>
            </a:r>
            <a:endParaRPr lang="ru-RU" sz="1400" b="1" i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164288" y="6446050"/>
            <a:ext cx="5838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i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Анна</a:t>
            </a:r>
            <a:endParaRPr lang="ru-RU" sz="1400" b="1" i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092429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3375">
              <a:srgbClr val="C7D9A2"/>
            </a:gs>
            <a:gs pos="12750">
              <a:srgbClr val="CBDBA8"/>
            </a:gs>
            <a:gs pos="11500">
              <a:srgbClr val="D2E0B4"/>
            </a:gs>
            <a:gs pos="9000">
              <a:srgbClr val="E1EACC"/>
            </a:gs>
            <a:gs pos="4000">
              <a:schemeClr val="bg2">
                <a:tint val="40000"/>
                <a:satMod val="350000"/>
                <a:lumMod val="16000"/>
                <a:lumOff val="84000"/>
                <a:alpha val="97000"/>
              </a:schemeClr>
            </a:gs>
            <a:gs pos="14000">
              <a:schemeClr val="accent3">
                <a:lumMod val="60000"/>
                <a:lumOff val="40000"/>
              </a:schemeClr>
            </a:gs>
            <a:gs pos="100000">
              <a:schemeClr val="bg2">
                <a:shade val="20000"/>
                <a:satMod val="255000"/>
              </a:schemeClr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9512" y="116632"/>
            <a:ext cx="8856984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accent2"/>
                </a:solidFill>
              </a:rPr>
              <a:t>Сейчас Марии Александровне 84 года, живёт с семьёй младшего сына Алексея.</a:t>
            </a:r>
          </a:p>
          <a:p>
            <a:endParaRPr lang="ru-RU" dirty="0">
              <a:solidFill>
                <a:schemeClr val="accent2"/>
              </a:solidFill>
            </a:endParaRPr>
          </a:p>
          <a:p>
            <a:endParaRPr lang="ru-RU" dirty="0" smtClean="0">
              <a:solidFill>
                <a:schemeClr val="accent2"/>
              </a:solidFill>
            </a:endParaRPr>
          </a:p>
          <a:p>
            <a:endParaRPr lang="ru-RU" dirty="0">
              <a:solidFill>
                <a:schemeClr val="accent2"/>
              </a:solidFill>
            </a:endParaRPr>
          </a:p>
          <a:p>
            <a:endParaRPr lang="ru-RU" dirty="0" smtClean="0">
              <a:solidFill>
                <a:schemeClr val="accent2"/>
              </a:solidFill>
            </a:endParaRPr>
          </a:p>
          <a:p>
            <a:endParaRPr lang="ru-RU" dirty="0">
              <a:solidFill>
                <a:schemeClr val="accent2"/>
              </a:solidFill>
            </a:endParaRPr>
          </a:p>
          <a:p>
            <a:endParaRPr lang="ru-RU" dirty="0" smtClean="0">
              <a:solidFill>
                <a:schemeClr val="accent2"/>
              </a:solidFill>
            </a:endParaRPr>
          </a:p>
          <a:p>
            <a:endParaRPr lang="ru-RU" dirty="0">
              <a:solidFill>
                <a:schemeClr val="accent2"/>
              </a:solidFill>
            </a:endParaRPr>
          </a:p>
          <a:p>
            <a:r>
              <a:rPr lang="ru-RU" dirty="0" smtClean="0">
                <a:solidFill>
                  <a:schemeClr val="accent2"/>
                </a:solidFill>
              </a:rPr>
              <a:t> </a:t>
            </a:r>
          </a:p>
          <a:p>
            <a:endParaRPr lang="ru-RU" dirty="0">
              <a:solidFill>
                <a:schemeClr val="accent2"/>
              </a:solidFill>
            </a:endParaRPr>
          </a:p>
          <a:p>
            <a:endParaRPr lang="ru-RU" dirty="0" smtClean="0">
              <a:solidFill>
                <a:schemeClr val="accent2"/>
              </a:solidFill>
            </a:endParaRPr>
          </a:p>
          <a:p>
            <a:endParaRPr lang="ru-RU" dirty="0">
              <a:solidFill>
                <a:schemeClr val="accent2"/>
              </a:solidFill>
            </a:endParaRPr>
          </a:p>
          <a:p>
            <a:endParaRPr lang="ru-RU" dirty="0">
              <a:solidFill>
                <a:schemeClr val="accent2"/>
              </a:solidFill>
            </a:endParaRPr>
          </a:p>
          <a:p>
            <a:r>
              <a:rPr lang="ru-RU" dirty="0" smtClean="0">
                <a:solidFill>
                  <a:schemeClr val="accent2"/>
                </a:solidFill>
              </a:rPr>
              <a:t>У </a:t>
            </a:r>
            <a:r>
              <a:rPr lang="ru-RU" dirty="0" smtClean="0">
                <a:solidFill>
                  <a:schemeClr val="accent2"/>
                </a:solidFill>
              </a:rPr>
              <a:t>неё 16 внуков и 1 правнук… </a:t>
            </a:r>
          </a:p>
          <a:p>
            <a:r>
              <a:rPr lang="ru-RU" dirty="0" smtClean="0">
                <a:solidFill>
                  <a:schemeClr val="accent2"/>
                </a:solidFill>
              </a:rPr>
              <a:t>Она принимает активное участие в </a:t>
            </a:r>
            <a:endParaRPr lang="ru-RU" dirty="0">
              <a:solidFill>
                <a:schemeClr val="accent2"/>
              </a:solidFill>
            </a:endParaRPr>
          </a:p>
          <a:p>
            <a:r>
              <a:rPr lang="ru-RU" dirty="0" smtClean="0">
                <a:solidFill>
                  <a:schemeClr val="accent2"/>
                </a:solidFill>
              </a:rPr>
              <a:t>воспитании</a:t>
            </a:r>
            <a:endParaRPr lang="ru-RU" dirty="0" smtClean="0">
              <a:solidFill>
                <a:schemeClr val="accent2"/>
              </a:solidFill>
            </a:endParaRPr>
          </a:p>
          <a:p>
            <a:r>
              <a:rPr lang="ru-RU" dirty="0" smtClean="0">
                <a:solidFill>
                  <a:schemeClr val="accent2"/>
                </a:solidFill>
              </a:rPr>
              <a:t>внуков, учит их быть добрыми и </a:t>
            </a:r>
          </a:p>
          <a:p>
            <a:r>
              <a:rPr lang="ru-RU" dirty="0" smtClean="0">
                <a:solidFill>
                  <a:schemeClr val="accent2"/>
                </a:solidFill>
              </a:rPr>
              <a:t>достойными людьми.</a:t>
            </a:r>
            <a:endParaRPr lang="ru-RU" dirty="0">
              <a:solidFill>
                <a:schemeClr val="accent2"/>
              </a:solidFill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81230"/>
            <a:ext cx="4729882" cy="2928022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604946"/>
            <a:ext cx="3140768" cy="2912977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3873" y="3768609"/>
            <a:ext cx="4162297" cy="2852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1618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248</TotalTime>
  <Words>398</Words>
  <Application>Microsoft Office PowerPoint</Application>
  <PresentationFormat>Экран (4:3)</PresentationFormat>
  <Paragraphs>45</Paragraphs>
  <Slides>7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7</vt:i4>
      </vt:variant>
    </vt:vector>
  </HeadingPairs>
  <TitlesOfParts>
    <vt:vector size="9" baseType="lpstr">
      <vt:lpstr>1_Бумажная</vt:lpstr>
      <vt:lpstr>Тема Office</vt:lpstr>
      <vt:lpstr>Моя бабушка – труженица тыла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Georgi</dc:creator>
  <cp:lastModifiedBy>Georgi</cp:lastModifiedBy>
  <cp:revision>15</cp:revision>
  <dcterms:created xsi:type="dcterms:W3CDTF">2015-03-15T15:30:06Z</dcterms:created>
  <dcterms:modified xsi:type="dcterms:W3CDTF">2015-03-16T19:25:41Z</dcterms:modified>
</cp:coreProperties>
</file>